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8" r:id="rId5"/>
    <p:sldId id="257" r:id="rId6"/>
    <p:sldId id="259" r:id="rId7"/>
  </p:sldIdLst>
  <p:sldSz cx="6953250" cy="878205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8D1D4EB-47CC-9DD3-126D-AEE260CE1DEE}" v="13" dt="2024-04-03T14:13:16.334"/>
    <p1510:client id="{65E02AF2-05FD-1BDC-E8A9-BC1EEACB62AA}" v="37" dt="2024-04-03T17:57:19.905"/>
    <p1510:client id="{7CC8BDB2-0DDC-23AA-66D3-8676549F7B16}" v="67" dt="2024-04-02T20:47:11.295"/>
    <p1510:client id="{8E87BA8C-63D2-AE2D-0AE6-FD1D712254D0}" v="2" dt="2024-04-03T14:10:11.51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clId="Web-{8E87BA8C-63D2-AE2D-0AE6-FD1D712254D0}"/>
    <pc:docChg chg="modSld">
      <pc:chgData name="" userId="" providerId="" clId="Web-{8E87BA8C-63D2-AE2D-0AE6-FD1D712254D0}" dt="2024-04-03T14:10:09.234" v="0" actId="1076"/>
      <pc:docMkLst>
        <pc:docMk/>
      </pc:docMkLst>
      <pc:sldChg chg="modSp">
        <pc:chgData name="" userId="" providerId="" clId="Web-{8E87BA8C-63D2-AE2D-0AE6-FD1D712254D0}" dt="2024-04-03T14:10:09.234" v="0" actId="1076"/>
        <pc:sldMkLst>
          <pc:docMk/>
          <pc:sldMk cId="2535115496" sldId="257"/>
        </pc:sldMkLst>
        <pc:picChg chg="mod">
          <ac:chgData name="" userId="" providerId="" clId="Web-{8E87BA8C-63D2-AE2D-0AE6-FD1D712254D0}" dt="2024-04-03T14:10:09.234" v="0" actId="1076"/>
          <ac:picMkLst>
            <pc:docMk/>
            <pc:sldMk cId="2535115496" sldId="257"/>
            <ac:picMk id="4" creationId="{32D046E3-CC8A-90D1-7244-593C86D05AC2}"/>
          </ac:picMkLst>
        </pc:picChg>
      </pc:sldChg>
    </pc:docChg>
  </pc:docChgLst>
  <pc:docChgLst>
    <pc:chgData name="Gabriela Ferrari Neves" userId="S::gabrielaneves@cnmp.mp.br::b51fdd6c-7d3d-481d-b34e-032d931062eb" providerId="AD" clId="Web-{8E87BA8C-63D2-AE2D-0AE6-FD1D712254D0}"/>
    <pc:docChg chg="modSld">
      <pc:chgData name="Gabriela Ferrari Neves" userId="S::gabrielaneves@cnmp.mp.br::b51fdd6c-7d3d-481d-b34e-032d931062eb" providerId="AD" clId="Web-{8E87BA8C-63D2-AE2D-0AE6-FD1D712254D0}" dt="2024-04-03T14:10:11.515" v="0" actId="1076"/>
      <pc:docMkLst>
        <pc:docMk/>
      </pc:docMkLst>
      <pc:sldChg chg="modSp">
        <pc:chgData name="Gabriela Ferrari Neves" userId="S::gabrielaneves@cnmp.mp.br::b51fdd6c-7d3d-481d-b34e-032d931062eb" providerId="AD" clId="Web-{8E87BA8C-63D2-AE2D-0AE6-FD1D712254D0}" dt="2024-04-03T14:10:11.515" v="0" actId="1076"/>
        <pc:sldMkLst>
          <pc:docMk/>
          <pc:sldMk cId="2535115496" sldId="257"/>
        </pc:sldMkLst>
        <pc:picChg chg="mod">
          <ac:chgData name="Gabriela Ferrari Neves" userId="S::gabrielaneves@cnmp.mp.br::b51fdd6c-7d3d-481d-b34e-032d931062eb" providerId="AD" clId="Web-{8E87BA8C-63D2-AE2D-0AE6-FD1D712254D0}" dt="2024-04-03T14:10:11.515" v="0" actId="1076"/>
          <ac:picMkLst>
            <pc:docMk/>
            <pc:sldMk cId="2535115496" sldId="257"/>
            <ac:picMk id="4" creationId="{32D046E3-CC8A-90D1-7244-593C86D05AC2}"/>
          </ac:picMkLst>
        </pc:picChg>
      </pc:sldChg>
    </pc:docChg>
  </pc:docChgLst>
  <pc:docChgLst>
    <pc:chgData name="Gabriela Ferrari Neves" userId="S::gabrielaneves@cnmp.mp.br::b51fdd6c-7d3d-481d-b34e-032d931062eb" providerId="AD" clId="Web-{65E02AF2-05FD-1BDC-E8A9-BC1EEACB62AA}"/>
    <pc:docChg chg="modSld">
      <pc:chgData name="Gabriela Ferrari Neves" userId="S::gabrielaneves@cnmp.mp.br::b51fdd6c-7d3d-481d-b34e-032d931062eb" providerId="AD" clId="Web-{65E02AF2-05FD-1BDC-E8A9-BC1EEACB62AA}" dt="2024-04-03T17:57:19.905" v="36" actId="1076"/>
      <pc:docMkLst>
        <pc:docMk/>
      </pc:docMkLst>
      <pc:sldChg chg="modSp">
        <pc:chgData name="Gabriela Ferrari Neves" userId="S::gabrielaneves@cnmp.mp.br::b51fdd6c-7d3d-481d-b34e-032d931062eb" providerId="AD" clId="Web-{65E02AF2-05FD-1BDC-E8A9-BC1EEACB62AA}" dt="2024-04-03T17:57:19.905" v="36" actId="1076"/>
        <pc:sldMkLst>
          <pc:docMk/>
          <pc:sldMk cId="2535115496" sldId="257"/>
        </pc:sldMkLst>
        <pc:spChg chg="mod">
          <ac:chgData name="Gabriela Ferrari Neves" userId="S::gabrielaneves@cnmp.mp.br::b51fdd6c-7d3d-481d-b34e-032d931062eb" providerId="AD" clId="Web-{65E02AF2-05FD-1BDC-E8A9-BC1EEACB62AA}" dt="2024-04-03T17:57:19.905" v="36" actId="1076"/>
          <ac:spMkLst>
            <pc:docMk/>
            <pc:sldMk cId="2535115496" sldId="257"/>
            <ac:spMk id="2" creationId="{15015423-5680-FFFE-D90E-CAB7E0F37722}"/>
          </ac:spMkLst>
        </pc:spChg>
      </pc:sldChg>
      <pc:sldChg chg="modSp">
        <pc:chgData name="Gabriela Ferrari Neves" userId="S::gabrielaneves@cnmp.mp.br::b51fdd6c-7d3d-481d-b34e-032d931062eb" providerId="AD" clId="Web-{65E02AF2-05FD-1BDC-E8A9-BC1EEACB62AA}" dt="2024-04-03T17:57:09.545" v="33" actId="1076"/>
        <pc:sldMkLst>
          <pc:docMk/>
          <pc:sldMk cId="2345261481" sldId="258"/>
        </pc:sldMkLst>
        <pc:spChg chg="mod">
          <ac:chgData name="Gabriela Ferrari Neves" userId="S::gabrielaneves@cnmp.mp.br::b51fdd6c-7d3d-481d-b34e-032d931062eb" providerId="AD" clId="Web-{65E02AF2-05FD-1BDC-E8A9-BC1EEACB62AA}" dt="2024-04-03T17:57:09.545" v="33" actId="1076"/>
          <ac:spMkLst>
            <pc:docMk/>
            <pc:sldMk cId="2345261481" sldId="258"/>
            <ac:spMk id="2" creationId="{426F668E-F71E-192D-6BED-1783E55743A5}"/>
          </ac:spMkLst>
        </pc:spChg>
      </pc:sldChg>
      <pc:sldChg chg="addSp delSp modSp mod modClrScheme chgLayout">
        <pc:chgData name="Gabriela Ferrari Neves" userId="S::gabrielaneves@cnmp.mp.br::b51fdd6c-7d3d-481d-b34e-032d931062eb" providerId="AD" clId="Web-{65E02AF2-05FD-1BDC-E8A9-BC1EEACB62AA}" dt="2024-04-03T17:56:52.544" v="30"/>
        <pc:sldMkLst>
          <pc:docMk/>
          <pc:sldMk cId="1183399931" sldId="259"/>
        </pc:sldMkLst>
        <pc:spChg chg="add del mod">
          <ac:chgData name="Gabriela Ferrari Neves" userId="S::gabrielaneves@cnmp.mp.br::b51fdd6c-7d3d-481d-b34e-032d931062eb" providerId="AD" clId="Web-{65E02AF2-05FD-1BDC-E8A9-BC1EEACB62AA}" dt="2024-04-03T17:54:50.133" v="3"/>
          <ac:spMkLst>
            <pc:docMk/>
            <pc:sldMk cId="1183399931" sldId="259"/>
            <ac:spMk id="2" creationId="{91965976-68E5-15DC-170D-71551CC81E5F}"/>
          </ac:spMkLst>
        </pc:spChg>
        <pc:spChg chg="add del mod">
          <ac:chgData name="Gabriela Ferrari Neves" userId="S::gabrielaneves@cnmp.mp.br::b51fdd6c-7d3d-481d-b34e-032d931062eb" providerId="AD" clId="Web-{65E02AF2-05FD-1BDC-E8A9-BC1EEACB62AA}" dt="2024-04-03T17:55:25.916" v="5"/>
          <ac:spMkLst>
            <pc:docMk/>
            <pc:sldMk cId="1183399931" sldId="259"/>
            <ac:spMk id="3" creationId="{246631F7-3ECC-33E7-D9EB-07D475FC2334}"/>
          </ac:spMkLst>
        </pc:spChg>
        <pc:spChg chg="add del mod">
          <ac:chgData name="Gabriela Ferrari Neves" userId="S::gabrielaneves@cnmp.mp.br::b51fdd6c-7d3d-481d-b34e-032d931062eb" providerId="AD" clId="Web-{65E02AF2-05FD-1BDC-E8A9-BC1EEACB62AA}" dt="2024-04-03T17:55:25.916" v="5"/>
          <ac:spMkLst>
            <pc:docMk/>
            <pc:sldMk cId="1183399931" sldId="259"/>
            <ac:spMk id="4" creationId="{05267C33-1537-4BAB-284B-E9D257A401DD}"/>
          </ac:spMkLst>
        </pc:spChg>
        <pc:spChg chg="add mod">
          <ac:chgData name="Gabriela Ferrari Neves" userId="S::gabrielaneves@cnmp.mp.br::b51fdd6c-7d3d-481d-b34e-032d931062eb" providerId="AD" clId="Web-{65E02AF2-05FD-1BDC-E8A9-BC1EEACB62AA}" dt="2024-04-03T17:56:52.544" v="30"/>
          <ac:spMkLst>
            <pc:docMk/>
            <pc:sldMk cId="1183399931" sldId="259"/>
            <ac:spMk id="5" creationId="{0D3C0487-704A-FF1E-F412-67654FDC7F58}"/>
          </ac:spMkLst>
        </pc:spChg>
        <pc:spChg chg="add mod">
          <ac:chgData name="Gabriela Ferrari Neves" userId="S::gabrielaneves@cnmp.mp.br::b51fdd6c-7d3d-481d-b34e-032d931062eb" providerId="AD" clId="Web-{65E02AF2-05FD-1BDC-E8A9-BC1EEACB62AA}" dt="2024-04-03T17:56:52.544" v="29"/>
          <ac:spMkLst>
            <pc:docMk/>
            <pc:sldMk cId="1183399931" sldId="259"/>
            <ac:spMk id="6" creationId="{28B4B621-8DFB-EC9F-169F-3EFE87902FB4}"/>
          </ac:spMkLst>
        </pc:spChg>
      </pc:sldChg>
    </pc:docChg>
  </pc:docChgLst>
  <pc:docChgLst>
    <pc:chgData name="Jorge Olaff Fernando Behrend" userId="S::jorgefernando@cnmp.mp.br::9f604b0d-f870-41a5-aad3-e79c01ff7494" providerId="AD" clId="Web-{38D1D4EB-47CC-9DD3-126D-AEE260CE1DEE}"/>
    <pc:docChg chg="addSld delSld modSld sldOrd">
      <pc:chgData name="Jorge Olaff Fernando Behrend" userId="S::jorgefernando@cnmp.mp.br::9f604b0d-f870-41a5-aad3-e79c01ff7494" providerId="AD" clId="Web-{38D1D4EB-47CC-9DD3-126D-AEE260CE1DEE}" dt="2024-04-03T14:13:16.334" v="12"/>
      <pc:docMkLst>
        <pc:docMk/>
      </pc:docMkLst>
      <pc:sldChg chg="del">
        <pc:chgData name="Jorge Olaff Fernando Behrend" userId="S::jorgefernando@cnmp.mp.br::9f604b0d-f870-41a5-aad3-e79c01ff7494" providerId="AD" clId="Web-{38D1D4EB-47CC-9DD3-126D-AEE260CE1DEE}" dt="2024-04-03T14:12:24.207" v="6"/>
        <pc:sldMkLst>
          <pc:docMk/>
          <pc:sldMk cId="2210866551" sldId="256"/>
        </pc:sldMkLst>
      </pc:sldChg>
      <pc:sldChg chg="delSp modSp mod ord setBg">
        <pc:chgData name="Jorge Olaff Fernando Behrend" userId="S::jorgefernando@cnmp.mp.br::9f604b0d-f870-41a5-aad3-e79c01ff7494" providerId="AD" clId="Web-{38D1D4EB-47CC-9DD3-126D-AEE260CE1DEE}" dt="2024-04-03T14:13:16.334" v="12"/>
        <pc:sldMkLst>
          <pc:docMk/>
          <pc:sldMk cId="2535115496" sldId="257"/>
        </pc:sldMkLst>
        <pc:spChg chg="mod">
          <ac:chgData name="Jorge Olaff Fernando Behrend" userId="S::jorgefernando@cnmp.mp.br::9f604b0d-f870-41a5-aad3-e79c01ff7494" providerId="AD" clId="Web-{38D1D4EB-47CC-9DD3-126D-AEE260CE1DEE}" dt="2024-04-03T14:13:00.708" v="11"/>
          <ac:spMkLst>
            <pc:docMk/>
            <pc:sldMk cId="2535115496" sldId="257"/>
            <ac:spMk id="2" creationId="{15015423-5680-FFFE-D90E-CAB7E0F37722}"/>
          </ac:spMkLst>
        </pc:spChg>
        <pc:picChg chg="del">
          <ac:chgData name="Jorge Olaff Fernando Behrend" userId="S::jorgefernando@cnmp.mp.br::9f604b0d-f870-41a5-aad3-e79c01ff7494" providerId="AD" clId="Web-{38D1D4EB-47CC-9DD3-126D-AEE260CE1DEE}" dt="2024-04-03T14:12:41.395" v="9"/>
          <ac:picMkLst>
            <pc:docMk/>
            <pc:sldMk cId="2535115496" sldId="257"/>
            <ac:picMk id="4" creationId="{32D046E3-CC8A-90D1-7244-593C86D05AC2}"/>
          </ac:picMkLst>
        </pc:picChg>
      </pc:sldChg>
      <pc:sldChg chg="delSp mod setBg">
        <pc:chgData name="Jorge Olaff Fernando Behrend" userId="S::jorgefernando@cnmp.mp.br::9f604b0d-f870-41a5-aad3-e79c01ff7494" providerId="AD" clId="Web-{38D1D4EB-47CC-9DD3-126D-AEE260CE1DEE}" dt="2024-04-03T14:12:37.020" v="8"/>
        <pc:sldMkLst>
          <pc:docMk/>
          <pc:sldMk cId="2345261481" sldId="258"/>
        </pc:sldMkLst>
        <pc:picChg chg="del">
          <ac:chgData name="Jorge Olaff Fernando Behrend" userId="S::jorgefernando@cnmp.mp.br::9f604b0d-f870-41a5-aad3-e79c01ff7494" providerId="AD" clId="Web-{38D1D4EB-47CC-9DD3-126D-AEE260CE1DEE}" dt="2024-04-03T14:12:27.410" v="7"/>
          <ac:picMkLst>
            <pc:docMk/>
            <pc:sldMk cId="2345261481" sldId="258"/>
            <ac:picMk id="4" creationId="{2973FD94-06A0-2E98-8A8A-5D62275F474A}"/>
          </ac:picMkLst>
        </pc:picChg>
      </pc:sldChg>
      <pc:sldChg chg="delSp new mod setBg">
        <pc:chgData name="Jorge Olaff Fernando Behrend" userId="S::jorgefernando@cnmp.mp.br::9f604b0d-f870-41a5-aad3-e79c01ff7494" providerId="AD" clId="Web-{38D1D4EB-47CC-9DD3-126D-AEE260CE1DEE}" dt="2024-04-03T14:12:12.144" v="5"/>
        <pc:sldMkLst>
          <pc:docMk/>
          <pc:sldMk cId="1183399931" sldId="259"/>
        </pc:sldMkLst>
        <pc:spChg chg="del">
          <ac:chgData name="Jorge Olaff Fernando Behrend" userId="S::jorgefernando@cnmp.mp.br::9f604b0d-f870-41a5-aad3-e79c01ff7494" providerId="AD" clId="Web-{38D1D4EB-47CC-9DD3-126D-AEE260CE1DEE}" dt="2024-04-03T14:11:31.659" v="1"/>
          <ac:spMkLst>
            <pc:docMk/>
            <pc:sldMk cId="1183399931" sldId="259"/>
            <ac:spMk id="2" creationId="{C3FF3BD8-BCF6-63EB-993D-F53F061E174A}"/>
          </ac:spMkLst>
        </pc:spChg>
        <pc:spChg chg="del">
          <ac:chgData name="Jorge Olaff Fernando Behrend" userId="S::jorgefernando@cnmp.mp.br::9f604b0d-f870-41a5-aad3-e79c01ff7494" providerId="AD" clId="Web-{38D1D4EB-47CC-9DD3-126D-AEE260CE1DEE}" dt="2024-04-03T14:11:35.096" v="2"/>
          <ac:spMkLst>
            <pc:docMk/>
            <pc:sldMk cId="1183399931" sldId="259"/>
            <ac:spMk id="3" creationId="{0CC2DB9C-998A-0877-66B9-0B82D36D2458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869156" y="1437248"/>
            <a:ext cx="5214938" cy="3057454"/>
          </a:xfrm>
        </p:spPr>
        <p:txBody>
          <a:bodyPr anchor="b"/>
          <a:lstStyle>
            <a:lvl1pPr algn="ctr">
              <a:defRPr sz="2431"/>
            </a:lvl1pPr>
          </a:lstStyle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869156" y="4612610"/>
            <a:ext cx="5214938" cy="2120295"/>
          </a:xfrm>
        </p:spPr>
        <p:txBody>
          <a:bodyPr/>
          <a:lstStyle>
            <a:lvl1pPr marL="0" indent="0" algn="ctr">
              <a:buNone/>
              <a:defRPr sz="972"/>
            </a:lvl1pPr>
            <a:lvl2pPr marL="185243" indent="0" algn="ctr">
              <a:buNone/>
              <a:defRPr sz="810"/>
            </a:lvl2pPr>
            <a:lvl3pPr marL="370486" indent="0" algn="ctr">
              <a:buNone/>
              <a:defRPr sz="730"/>
            </a:lvl3pPr>
            <a:lvl4pPr marL="555729" indent="0" algn="ctr">
              <a:buNone/>
              <a:defRPr sz="648"/>
            </a:lvl4pPr>
            <a:lvl5pPr marL="740973" indent="0" algn="ctr">
              <a:buNone/>
              <a:defRPr sz="648"/>
            </a:lvl5pPr>
            <a:lvl6pPr marL="926216" indent="0" algn="ctr">
              <a:buNone/>
              <a:defRPr sz="648"/>
            </a:lvl6pPr>
            <a:lvl7pPr marL="1111459" indent="0" algn="ctr">
              <a:buNone/>
              <a:defRPr sz="648"/>
            </a:lvl7pPr>
            <a:lvl8pPr marL="1296702" indent="0" algn="ctr">
              <a:buNone/>
              <a:defRPr sz="648"/>
            </a:lvl8pPr>
            <a:lvl9pPr marL="1481945" indent="0" algn="ctr">
              <a:buNone/>
              <a:defRPr sz="648"/>
            </a:lvl9pPr>
          </a:lstStyle>
          <a:p>
            <a:r>
              <a:rPr lang="pt-BR"/>
              <a:t>Clique para editar o estilo do subtítulo mestre</a:t>
            </a:r>
            <a:endParaRPr lang="de-DE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03.04.2024</a:t>
            </a:fld>
            <a:endParaRPr lang="de-DE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76838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03.04.2024</a:t>
            </a:fld>
            <a:endParaRPr lang="de-DE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65880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4975919" y="467563"/>
            <a:ext cx="1499294" cy="7442381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78036" y="467563"/>
            <a:ext cx="4410968" cy="7442381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03.04.2024</a:t>
            </a:fld>
            <a:endParaRPr lang="de-DE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6397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03.04.2024</a:t>
            </a:fld>
            <a:endParaRPr lang="de-DE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005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74415" y="2189415"/>
            <a:ext cx="5997178" cy="3653088"/>
          </a:xfrm>
        </p:spPr>
        <p:txBody>
          <a:bodyPr anchor="b"/>
          <a:lstStyle>
            <a:lvl1pPr>
              <a:defRPr sz="2431"/>
            </a:lvl1pPr>
          </a:lstStyle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74415" y="5877063"/>
            <a:ext cx="5997178" cy="1921073"/>
          </a:xfrm>
        </p:spPr>
        <p:txBody>
          <a:bodyPr/>
          <a:lstStyle>
            <a:lvl1pPr marL="0" indent="0">
              <a:buNone/>
              <a:defRPr sz="972">
                <a:solidFill>
                  <a:schemeClr val="tx1">
                    <a:tint val="82000"/>
                  </a:schemeClr>
                </a:solidFill>
              </a:defRPr>
            </a:lvl1pPr>
            <a:lvl2pPr marL="185243" indent="0">
              <a:buNone/>
              <a:defRPr sz="810">
                <a:solidFill>
                  <a:schemeClr val="tx1">
                    <a:tint val="82000"/>
                  </a:schemeClr>
                </a:solidFill>
              </a:defRPr>
            </a:lvl2pPr>
            <a:lvl3pPr marL="370486" indent="0">
              <a:buNone/>
              <a:defRPr sz="730">
                <a:solidFill>
                  <a:schemeClr val="tx1">
                    <a:tint val="82000"/>
                  </a:schemeClr>
                </a:solidFill>
              </a:defRPr>
            </a:lvl3pPr>
            <a:lvl4pPr marL="555729" indent="0">
              <a:buNone/>
              <a:defRPr sz="648">
                <a:solidFill>
                  <a:schemeClr val="tx1">
                    <a:tint val="82000"/>
                  </a:schemeClr>
                </a:solidFill>
              </a:defRPr>
            </a:lvl4pPr>
            <a:lvl5pPr marL="740973" indent="0">
              <a:buNone/>
              <a:defRPr sz="648">
                <a:solidFill>
                  <a:schemeClr val="tx1">
                    <a:tint val="82000"/>
                  </a:schemeClr>
                </a:solidFill>
              </a:defRPr>
            </a:lvl5pPr>
            <a:lvl6pPr marL="926216" indent="0">
              <a:buNone/>
              <a:defRPr sz="648">
                <a:solidFill>
                  <a:schemeClr val="tx1">
                    <a:tint val="82000"/>
                  </a:schemeClr>
                </a:solidFill>
              </a:defRPr>
            </a:lvl6pPr>
            <a:lvl7pPr marL="1111459" indent="0">
              <a:buNone/>
              <a:defRPr sz="648">
                <a:solidFill>
                  <a:schemeClr val="tx1">
                    <a:tint val="82000"/>
                  </a:schemeClr>
                </a:solidFill>
              </a:defRPr>
            </a:lvl7pPr>
            <a:lvl8pPr marL="1296702" indent="0">
              <a:buNone/>
              <a:defRPr sz="648">
                <a:solidFill>
                  <a:schemeClr val="tx1">
                    <a:tint val="82000"/>
                  </a:schemeClr>
                </a:solidFill>
              </a:defRPr>
            </a:lvl8pPr>
            <a:lvl9pPr marL="1481945" indent="0">
              <a:buNone/>
              <a:defRPr sz="648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03.04.2024</a:t>
            </a:fld>
            <a:endParaRPr lang="de-DE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13757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78037" y="2337815"/>
            <a:ext cx="2955131" cy="5572130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3520083" y="2337815"/>
            <a:ext cx="2955131" cy="5572130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03.04.2024</a:t>
            </a:fld>
            <a:endParaRPr lang="de-DE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4613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78942" y="467563"/>
            <a:ext cx="5997178" cy="1697457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78942" y="2152822"/>
            <a:ext cx="2941550" cy="1055065"/>
          </a:xfrm>
        </p:spPr>
        <p:txBody>
          <a:bodyPr anchor="b"/>
          <a:lstStyle>
            <a:lvl1pPr marL="0" indent="0">
              <a:buNone/>
              <a:defRPr sz="972" b="1"/>
            </a:lvl1pPr>
            <a:lvl2pPr marL="185243" indent="0">
              <a:buNone/>
              <a:defRPr sz="810" b="1"/>
            </a:lvl2pPr>
            <a:lvl3pPr marL="370486" indent="0">
              <a:buNone/>
              <a:defRPr sz="730" b="1"/>
            </a:lvl3pPr>
            <a:lvl4pPr marL="555729" indent="0">
              <a:buNone/>
              <a:defRPr sz="648" b="1"/>
            </a:lvl4pPr>
            <a:lvl5pPr marL="740973" indent="0">
              <a:buNone/>
              <a:defRPr sz="648" b="1"/>
            </a:lvl5pPr>
            <a:lvl6pPr marL="926216" indent="0">
              <a:buNone/>
              <a:defRPr sz="648" b="1"/>
            </a:lvl6pPr>
            <a:lvl7pPr marL="1111459" indent="0">
              <a:buNone/>
              <a:defRPr sz="648" b="1"/>
            </a:lvl7pPr>
            <a:lvl8pPr marL="1296702" indent="0">
              <a:buNone/>
              <a:defRPr sz="648" b="1"/>
            </a:lvl8pPr>
            <a:lvl9pPr marL="1481945" indent="0">
              <a:buNone/>
              <a:defRPr sz="648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78942" y="3207888"/>
            <a:ext cx="2941550" cy="4718320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3520084" y="2152822"/>
            <a:ext cx="2956037" cy="1055065"/>
          </a:xfrm>
        </p:spPr>
        <p:txBody>
          <a:bodyPr anchor="b"/>
          <a:lstStyle>
            <a:lvl1pPr marL="0" indent="0">
              <a:buNone/>
              <a:defRPr sz="972" b="1"/>
            </a:lvl1pPr>
            <a:lvl2pPr marL="185243" indent="0">
              <a:buNone/>
              <a:defRPr sz="810" b="1"/>
            </a:lvl2pPr>
            <a:lvl3pPr marL="370486" indent="0">
              <a:buNone/>
              <a:defRPr sz="730" b="1"/>
            </a:lvl3pPr>
            <a:lvl4pPr marL="555729" indent="0">
              <a:buNone/>
              <a:defRPr sz="648" b="1"/>
            </a:lvl4pPr>
            <a:lvl5pPr marL="740973" indent="0">
              <a:buNone/>
              <a:defRPr sz="648" b="1"/>
            </a:lvl5pPr>
            <a:lvl6pPr marL="926216" indent="0">
              <a:buNone/>
              <a:defRPr sz="648" b="1"/>
            </a:lvl6pPr>
            <a:lvl7pPr marL="1111459" indent="0">
              <a:buNone/>
              <a:defRPr sz="648" b="1"/>
            </a:lvl7pPr>
            <a:lvl8pPr marL="1296702" indent="0">
              <a:buNone/>
              <a:defRPr sz="648" b="1"/>
            </a:lvl8pPr>
            <a:lvl9pPr marL="1481945" indent="0">
              <a:buNone/>
              <a:defRPr sz="648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3520084" y="3207888"/>
            <a:ext cx="2956037" cy="4718320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03.04.2024</a:t>
            </a:fld>
            <a:endParaRPr lang="de-DE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44210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03.04.2024</a:t>
            </a:fld>
            <a:endParaRPr lang="de-DE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8533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03.04.2024</a:t>
            </a:fld>
            <a:endParaRPr lang="de-DE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82815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78942" y="585470"/>
            <a:ext cx="2242604" cy="2049145"/>
          </a:xfrm>
        </p:spPr>
        <p:txBody>
          <a:bodyPr anchor="b"/>
          <a:lstStyle>
            <a:lvl1pPr>
              <a:defRPr sz="1297"/>
            </a:lvl1pPr>
          </a:lstStyle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956037" y="1264453"/>
            <a:ext cx="3520083" cy="6240947"/>
          </a:xfrm>
        </p:spPr>
        <p:txBody>
          <a:bodyPr/>
          <a:lstStyle>
            <a:lvl1pPr>
              <a:defRPr sz="1297"/>
            </a:lvl1pPr>
            <a:lvl2pPr>
              <a:defRPr sz="1134"/>
            </a:lvl2pPr>
            <a:lvl3pPr>
              <a:defRPr sz="972"/>
            </a:lvl3pPr>
            <a:lvl4pPr>
              <a:defRPr sz="810"/>
            </a:lvl4pPr>
            <a:lvl5pPr>
              <a:defRPr sz="810"/>
            </a:lvl5pPr>
            <a:lvl6pPr>
              <a:defRPr sz="810"/>
            </a:lvl6pPr>
            <a:lvl7pPr>
              <a:defRPr sz="810"/>
            </a:lvl7pPr>
            <a:lvl8pPr>
              <a:defRPr sz="810"/>
            </a:lvl8pPr>
            <a:lvl9pPr>
              <a:defRPr sz="81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78942" y="2634615"/>
            <a:ext cx="2242604" cy="4880950"/>
          </a:xfrm>
        </p:spPr>
        <p:txBody>
          <a:bodyPr/>
          <a:lstStyle>
            <a:lvl1pPr marL="0" indent="0">
              <a:buNone/>
              <a:defRPr sz="648"/>
            </a:lvl1pPr>
            <a:lvl2pPr marL="185243" indent="0">
              <a:buNone/>
              <a:defRPr sz="568"/>
            </a:lvl2pPr>
            <a:lvl3pPr marL="370486" indent="0">
              <a:buNone/>
              <a:defRPr sz="486"/>
            </a:lvl3pPr>
            <a:lvl4pPr marL="555729" indent="0">
              <a:buNone/>
              <a:defRPr sz="406"/>
            </a:lvl4pPr>
            <a:lvl5pPr marL="740973" indent="0">
              <a:buNone/>
              <a:defRPr sz="406"/>
            </a:lvl5pPr>
            <a:lvl6pPr marL="926216" indent="0">
              <a:buNone/>
              <a:defRPr sz="406"/>
            </a:lvl6pPr>
            <a:lvl7pPr marL="1111459" indent="0">
              <a:buNone/>
              <a:defRPr sz="406"/>
            </a:lvl7pPr>
            <a:lvl8pPr marL="1296702" indent="0">
              <a:buNone/>
              <a:defRPr sz="406"/>
            </a:lvl8pPr>
            <a:lvl9pPr marL="1481945" indent="0">
              <a:buNone/>
              <a:defRPr sz="406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03.04.2024</a:t>
            </a:fld>
            <a:endParaRPr lang="de-DE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7836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78942" y="585470"/>
            <a:ext cx="2242604" cy="2049145"/>
          </a:xfrm>
        </p:spPr>
        <p:txBody>
          <a:bodyPr anchor="b"/>
          <a:lstStyle>
            <a:lvl1pPr>
              <a:defRPr sz="1297"/>
            </a:lvl1pPr>
          </a:lstStyle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956037" y="1264453"/>
            <a:ext cx="3520083" cy="6240947"/>
          </a:xfrm>
        </p:spPr>
        <p:txBody>
          <a:bodyPr/>
          <a:lstStyle>
            <a:lvl1pPr marL="0" indent="0">
              <a:buNone/>
              <a:defRPr sz="1297"/>
            </a:lvl1pPr>
            <a:lvl2pPr marL="185243" indent="0">
              <a:buNone/>
              <a:defRPr sz="1134"/>
            </a:lvl2pPr>
            <a:lvl3pPr marL="370486" indent="0">
              <a:buNone/>
              <a:defRPr sz="972"/>
            </a:lvl3pPr>
            <a:lvl4pPr marL="555729" indent="0">
              <a:buNone/>
              <a:defRPr sz="810"/>
            </a:lvl4pPr>
            <a:lvl5pPr marL="740973" indent="0">
              <a:buNone/>
              <a:defRPr sz="810"/>
            </a:lvl5pPr>
            <a:lvl6pPr marL="926216" indent="0">
              <a:buNone/>
              <a:defRPr sz="810"/>
            </a:lvl6pPr>
            <a:lvl7pPr marL="1111459" indent="0">
              <a:buNone/>
              <a:defRPr sz="810"/>
            </a:lvl7pPr>
            <a:lvl8pPr marL="1296702" indent="0">
              <a:buNone/>
              <a:defRPr sz="810"/>
            </a:lvl8pPr>
            <a:lvl9pPr marL="1481945" indent="0">
              <a:buNone/>
              <a:defRPr sz="810"/>
            </a:lvl9pPr>
          </a:lstStyle>
          <a:p>
            <a:endParaRPr lang="de-DE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78942" y="2634615"/>
            <a:ext cx="2242604" cy="4880950"/>
          </a:xfrm>
        </p:spPr>
        <p:txBody>
          <a:bodyPr/>
          <a:lstStyle>
            <a:lvl1pPr marL="0" indent="0">
              <a:buNone/>
              <a:defRPr sz="648"/>
            </a:lvl1pPr>
            <a:lvl2pPr marL="185243" indent="0">
              <a:buNone/>
              <a:defRPr sz="568"/>
            </a:lvl2pPr>
            <a:lvl3pPr marL="370486" indent="0">
              <a:buNone/>
              <a:defRPr sz="486"/>
            </a:lvl3pPr>
            <a:lvl4pPr marL="555729" indent="0">
              <a:buNone/>
              <a:defRPr sz="406"/>
            </a:lvl4pPr>
            <a:lvl5pPr marL="740973" indent="0">
              <a:buNone/>
              <a:defRPr sz="406"/>
            </a:lvl5pPr>
            <a:lvl6pPr marL="926216" indent="0">
              <a:buNone/>
              <a:defRPr sz="406"/>
            </a:lvl6pPr>
            <a:lvl7pPr marL="1111459" indent="0">
              <a:buNone/>
              <a:defRPr sz="406"/>
            </a:lvl7pPr>
            <a:lvl8pPr marL="1296702" indent="0">
              <a:buNone/>
              <a:defRPr sz="406"/>
            </a:lvl8pPr>
            <a:lvl9pPr marL="1481945" indent="0">
              <a:buNone/>
              <a:defRPr sz="406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03.04.2024</a:t>
            </a:fld>
            <a:endParaRPr lang="de-DE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5566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78037" y="467563"/>
            <a:ext cx="5997178" cy="16974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78037" y="2337815"/>
            <a:ext cx="5997178" cy="55721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78037" y="8139660"/>
            <a:ext cx="1564481" cy="4675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86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0E51C7C-CEA3-4CAA-BE4B-344879E7C377}" type="datetimeFigureOut">
              <a:rPr lang="de-DE" smtClean="0"/>
              <a:t>03.04.2024</a:t>
            </a:fld>
            <a:endParaRPr lang="de-DE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2303265" y="8139660"/>
            <a:ext cx="2346722" cy="4675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86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4910733" y="8139660"/>
            <a:ext cx="1564481" cy="4675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86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5746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6F668E-F71E-192D-6BED-1783E55743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6920" y="2656096"/>
            <a:ext cx="4477765" cy="2783706"/>
          </a:xfrm>
        </p:spPr>
        <p:txBody>
          <a:bodyPr/>
          <a:lstStyle/>
          <a:p>
            <a:pPr algn="ctr"/>
            <a:endParaRPr lang="pt-B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52614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5015423-5680-FFFE-D90E-CAB7E0F377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8333" y="2843720"/>
            <a:ext cx="4812551" cy="3096693"/>
          </a:xfrm>
        </p:spPr>
        <p:txBody>
          <a:bodyPr/>
          <a:lstStyle/>
          <a:p>
            <a:pPr algn="ctr"/>
            <a:endParaRPr lang="pt-B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51154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0D3C0487-704A-FF1E-F412-67654FDC7F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82744" y="874155"/>
            <a:ext cx="3785659" cy="1422087"/>
          </a:xfrm>
        </p:spPr>
        <p:txBody>
          <a:bodyPr>
            <a:normAutofit/>
          </a:bodyPr>
          <a:lstStyle/>
          <a:p>
            <a:endParaRPr lang="pt-BR" sz="3600"/>
          </a:p>
        </p:txBody>
      </p:sp>
      <p:sp>
        <p:nvSpPr>
          <p:cNvPr id="6" name="Subtítulo 5">
            <a:extLst>
              <a:ext uri="{FF2B5EF4-FFF2-40B4-BE49-F238E27FC236}">
                <a16:creationId xmlns:a16="http://schemas.microsoft.com/office/drawing/2014/main" id="{28B4B621-8DFB-EC9F-169F-3EFE87902F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82758" y="2837525"/>
            <a:ext cx="3785659" cy="1064389"/>
          </a:xfrm>
        </p:spPr>
        <p:txBody>
          <a:bodyPr>
            <a:noAutofit/>
          </a:bodyPr>
          <a:lstStyle/>
          <a:p>
            <a:endParaRPr lang="pt-BR" sz="2800"/>
          </a:p>
        </p:txBody>
      </p:sp>
    </p:spTree>
    <p:extLst>
      <p:ext uri="{BB962C8B-B14F-4D97-AF65-F5344CB8AC3E}">
        <p14:creationId xmlns:p14="http://schemas.microsoft.com/office/powerpoint/2010/main" val="118339993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Escritório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007F48BD8E3FD45ACB94ECFBD882535" ma:contentTypeVersion="22" ma:contentTypeDescription="Create a new document." ma:contentTypeScope="" ma:versionID="2f1f76fd6316eb1411a2bbf6dae33647">
  <xsd:schema xmlns:xsd="http://www.w3.org/2001/XMLSchema" xmlns:xs="http://www.w3.org/2001/XMLSchema" xmlns:p="http://schemas.microsoft.com/office/2006/metadata/properties" xmlns:ns2="790d88ea-bf95-4d0a-a2f1-24865d218d41" xmlns:ns3="b11be8bd-9406-4cc1-a447-f4f6bd475926" targetNamespace="http://schemas.microsoft.com/office/2006/metadata/properties" ma:root="true" ma:fieldsID="90891611d12964cbe27f78455f471f68" ns2:_="" ns3:_="">
    <xsd:import namespace="790d88ea-bf95-4d0a-a2f1-24865d218d41"/>
    <xsd:import namespace="b11be8bd-9406-4cc1-a447-f4f6bd47592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3:SharedWithUsers" minOccurs="0"/>
                <xsd:element ref="ns3:SharedWithDetails" minOccurs="0"/>
                <xsd:element ref="ns2:_Flow_SignoffStatus" minOccurs="0"/>
                <xsd:element ref="ns2:MediaLengthInSeconds" minOccurs="0"/>
                <xsd:element ref="ns3:TaxCatchAll" minOccurs="0"/>
                <xsd:element ref="ns2:lcf76f155ced4ddcb4097134ff3c332f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90d88ea-bf95-4d0a-a2f1-24865d218d4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_Flow_SignoffStatus" ma:index="20" nillable="true" ma:displayName="Sign-off status" ma:internalName="Sign_x002d_off_x0020_status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4" nillable="true" ma:taxonomy="true" ma:internalName="lcf76f155ced4ddcb4097134ff3c332f" ma:taxonomyFieldName="MediaServiceImageTags" ma:displayName="Image Tags" ma:readOnly="false" ma:fieldId="{5cf76f15-5ced-4ddc-b409-7134ff3c332f}" ma:taxonomyMulti="true" ma:sspId="20ff8261-d968-4d0c-aa0f-bd47b821ade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11be8bd-9406-4cc1-a447-f4f6bd475926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9dffcd37-9ad4-4486-8b71-77dda580004f}" ma:internalName="TaxCatchAll" ma:showField="CatchAllData" ma:web="b11be8bd-9406-4cc1-a447-f4f6bd47592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90d88ea-bf95-4d0a-a2f1-24865d218d41">
      <Terms xmlns="http://schemas.microsoft.com/office/infopath/2007/PartnerControls"/>
    </lcf76f155ced4ddcb4097134ff3c332f>
    <TaxCatchAll xmlns="b11be8bd-9406-4cc1-a447-f4f6bd475926" xsi:nil="true"/>
    <_Flow_SignoffStatus xmlns="790d88ea-bf95-4d0a-a2f1-24865d218d41" xsi:nil="true"/>
  </documentManagement>
</p:properties>
</file>

<file path=customXml/itemProps1.xml><?xml version="1.0" encoding="utf-8"?>
<ds:datastoreItem xmlns:ds="http://schemas.openxmlformats.org/officeDocument/2006/customXml" ds:itemID="{2601A82F-547B-4F7D-9F12-946F80D799C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F0E5D9A-F88B-4979-8F7C-D73728308D35}"/>
</file>

<file path=customXml/itemProps3.xml><?xml version="1.0" encoding="utf-8"?>
<ds:datastoreItem xmlns:ds="http://schemas.openxmlformats.org/officeDocument/2006/customXml" ds:itemID="{D3699D45-E7DE-4438-934F-E062A8F04BF0}">
  <ds:schemaRefs>
    <ds:schemaRef ds:uri="790d88ea-bf95-4d0a-a2f1-24865d218d41"/>
    <ds:schemaRef ds:uri="b11be8bd-9406-4cc1-a447-f4f6bd475926"/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Personalizar</PresentationFormat>
  <Slides>3</Slides>
  <Notes>0</Notes>
  <HiddenSlides>0</HiddenSlide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3</vt:i4>
      </vt:variant>
    </vt:vector>
  </HeadingPairs>
  <TitlesOfParts>
    <vt:vector size="4" baseType="lpstr">
      <vt:lpstr>Tema do Office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/>
  <cp:revision>21</cp:revision>
  <dcterms:created xsi:type="dcterms:W3CDTF">2024-04-02T20:40:37Z</dcterms:created>
  <dcterms:modified xsi:type="dcterms:W3CDTF">2024-04-03T17:57:25Z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0x010100F007F48BD8E3FD45ACB94ECFBD882535</vt:lpwstr>
  </property>
</Properties>
</file>